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07" r:id="rId2"/>
    <p:sldId id="438" r:id="rId3"/>
    <p:sldId id="442" r:id="rId4"/>
    <p:sldId id="444" r:id="rId5"/>
    <p:sldId id="441" r:id="rId6"/>
    <p:sldId id="455" r:id="rId7"/>
    <p:sldId id="408" r:id="rId8"/>
    <p:sldId id="437" r:id="rId9"/>
  </p:sldIdLst>
  <p:sldSz cx="9145588" cy="5145088"/>
  <p:notesSz cx="6858000" cy="9144000"/>
  <p:embeddedFontLst>
    <p:embeddedFont>
      <p:font typeface="Verdana" panose="020B0604030504040204" pitchFamily="34" charset="0"/>
      <p:regular r:id="rId12"/>
      <p:bold r:id="rId13"/>
      <p:italic r:id="rId14"/>
      <p:boldItalic r:id="rId15"/>
    </p:embeddedFont>
    <p:embeddedFont>
      <p:font typeface="Webdings" panose="05030102010509060703" pitchFamily="18" charset="2"/>
      <p:regular r:id="rId16"/>
    </p:embeddedFont>
    <p:embeddedFont>
      <p:font typeface="楷体" panose="02010609060101010101" pitchFamily="49" charset="-122"/>
      <p:regular r:id="rId17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DA6"/>
    <a:srgbClr val="000000"/>
    <a:srgbClr val="FFFFFF"/>
    <a:srgbClr val="1C1C1C"/>
    <a:srgbClr val="FF6600"/>
    <a:srgbClr val="00213A"/>
    <a:srgbClr val="004D86"/>
    <a:srgbClr val="CC99FF"/>
    <a:srgbClr val="CC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53" autoAdjust="0"/>
    <p:restoredTop sz="83852" autoAdjust="0"/>
  </p:normalViewPr>
  <p:slideViewPr>
    <p:cSldViewPr>
      <p:cViewPr varScale="1">
        <p:scale>
          <a:sx n="126" d="100"/>
          <a:sy n="126" d="100"/>
        </p:scale>
        <p:origin x="786" y="120"/>
      </p:cViewPr>
      <p:guideLst>
        <p:guide orient="horz" pos="1621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10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F06A6-C76E-4613-9D4A-F774CCB060B7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42805-9F79-4236-86D3-43973FCD7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43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80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80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宋体" pitchFamily="2" charset="-122"/>
              </a:defRPr>
            </a:lvl1pPr>
          </a:lstStyle>
          <a:p>
            <a:fld id="{20DEAE63-D6C4-437F-B8DA-DA689F991AA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19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3101A6-0A9C-42E6-8997-D374A1E7E81E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说明：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右键点击图片，点击“更改图片”，图片原有动画效果不变。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适当拉伸、剪裁图片可以达到更好的效果。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音乐删除或更改：点击菜单栏“切换”</a:t>
            </a:r>
            <a:r>
              <a:rPr lang="en-US" altLang="zh-CN" dirty="0"/>
              <a:t>-</a:t>
            </a:r>
            <a:r>
              <a:rPr lang="zh-CN" altLang="en-US" dirty="0"/>
              <a:t>右上角“声音”，即可以删除或更改音乐了。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“那些年一起走过”字体为：书体坊米芾体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9595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3914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6038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4324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4843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6954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0BE37-CC9B-4E1E-B86B-AEA32E830322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5010">
        <p14:glitter pattern="hexagon"/>
      </p:transition>
    </mc:Choice>
    <mc:Fallback>
      <p:transition spd="slow" advTm="501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31188" cy="3395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66670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5010">
        <p14:glitter pattern="hexagon"/>
      </p:transition>
    </mc:Choice>
    <mc:Fallback>
      <p:transition spd="slow" advTm="501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763"/>
            <a:ext cx="7773987" cy="102076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1225"/>
            <a:ext cx="7773987" cy="1125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8132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5010">
        <p14:glitter pattern="hexagon"/>
      </p:transition>
    </mc:Choice>
    <mc:Fallback>
      <p:transition spd="slow" advTm="501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56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40188" cy="33956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03724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5010">
        <p14:glitter pattern="hexagon"/>
      </p:transition>
    </mc:Choice>
    <mc:Fallback>
      <p:transition spd="slow" advTm="501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38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6613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6613" y="1631950"/>
            <a:ext cx="4041775" cy="29638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98602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5010">
        <p14:glitter pattern="hexagon"/>
      </p:transition>
    </mc:Choice>
    <mc:Fallback>
      <p:transition spd="slow" advTm="501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91209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5010">
        <p14:glitter pattern="hexagon"/>
      </p:transition>
    </mc:Choice>
    <mc:Fallback>
      <p:transition spd="slow" advTm="501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471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5010">
        <p14:glitter pattern="hexagon"/>
      </p:transition>
    </mc:Choice>
    <mc:Fallback>
      <p:transition spd="slow" advTm="501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894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5010">
        <p14:glitter pattern="hexagon"/>
      </p:transition>
    </mc:Choice>
    <mc:Fallback>
      <p:transition spd="slow" advTm="501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31188" cy="33956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01819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5010">
        <p14:glitter pattern="hexagon"/>
      </p:transition>
    </mc:Choice>
    <mc:Fallback>
      <p:transition spd="slow" advTm="501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mc:AlternateContent xmlns:mc="http://schemas.openxmlformats.org/markup-compatibility/2006">
    <mc:Choice xmlns:p14="http://schemas.microsoft.com/office/powerpoint/2010/main" Requires="p14">
      <p:transition spd="slow" p14:dur="3900" advTm="5010">
        <p14:glitter pattern="hexagon"/>
      </p:transition>
    </mc:Choice>
    <mc:Fallback>
      <p:transition spd="slow" advTm="5010">
        <p:fade/>
      </p:transition>
    </mc:Fallback>
  </mc:AlternateContent>
  <p:txStyles>
    <p:titleStyle>
      <a:lvl1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+mj-lt"/>
          <a:ea typeface="+mj-ea"/>
          <a:cs typeface="+mj-cs"/>
        </a:defRPr>
      </a:lvl1pPr>
      <a:lvl2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2pPr>
      <a:lvl3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3pPr>
      <a:lvl4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4pPr>
      <a:lvl5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5pPr>
      <a:lvl6pPr marL="457200"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6pPr>
      <a:lvl7pPr marL="914400"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7pPr>
      <a:lvl8pPr marL="1371600"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8pPr>
      <a:lvl9pPr marL="1828800"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9pPr>
    </p:titleStyle>
    <p:bodyStyle>
      <a:lvl1pPr marL="342900" indent="-342900" algn="l" defTabSz="912813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2813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pitchFamily="34" charset="0"/>
        </a:defRPr>
      </a:lvl2pPr>
      <a:lvl3pPr marL="1143000" indent="-230188" algn="l" defTabSz="912813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pitchFamily="34" charset="0"/>
        </a:defRPr>
      </a:lvl3pPr>
      <a:lvl4pPr marL="1600200" indent="-228600" algn="l" defTabSz="912813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</a:defRPr>
      </a:lvl4pPr>
      <a:lvl5pPr marL="20558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5pPr>
      <a:lvl6pPr marL="25130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6pPr>
      <a:lvl7pPr marL="29702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7pPr>
      <a:lvl8pPr marL="34274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8pPr>
      <a:lvl9pPr marL="38846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9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25.jpeg"/><Relationship Id="rId5" Type="http://schemas.openxmlformats.org/officeDocument/2006/relationships/image" Target="../media/image20.png"/><Relationship Id="rId10" Type="http://schemas.openxmlformats.org/officeDocument/2006/relationships/image" Target="../media/image24.jpeg"/><Relationship Id="rId4" Type="http://schemas.microsoft.com/office/2007/relationships/hdphoto" Target="../media/hdphoto2.wdp"/><Relationship Id="rId9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同学录\01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29953" y="2427584"/>
            <a:ext cx="431720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zh-CN" altLang="en-US" sz="3200" b="0" dirty="0">
                <a:solidFill>
                  <a:schemeClr val="accent2">
                    <a:lumMod val="75000"/>
                  </a:schemeClr>
                </a:solidFill>
                <a:ea typeface="楷体" pitchFamily="49" charset="-122"/>
                <a:cs typeface="Arial" pitchFamily="34" charset="0"/>
              </a:rPr>
              <a:t>正式开始</a:t>
            </a:r>
          </a:p>
        </p:txBody>
      </p:sp>
      <p:pic>
        <p:nvPicPr>
          <p:cNvPr id="2" name="Picture 4" descr="C:\Users\Administrator\Desktop\gvwew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790" y="1581944"/>
            <a:ext cx="1173956" cy="117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 flipH="1">
            <a:off x="5540316" y="981889"/>
            <a:ext cx="1544936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l"/>
            <a:r>
              <a:rPr lang="en-US" altLang="zh-CN" sz="1900" b="0" dirty="0">
                <a:solidFill>
                  <a:schemeClr val="accent2">
                    <a:lumMod val="75000"/>
                  </a:schemeClr>
                </a:solidFill>
                <a:latin typeface="Bauhaus Md BT" pitchFamily="82" charset="0"/>
                <a:ea typeface="方正兰亭纤黑_GBK" pitchFamily="2" charset="-122"/>
              </a:rPr>
              <a:t>Fleet of time</a:t>
            </a:r>
            <a:endParaRPr lang="zh-CN" altLang="en-US" sz="1900" b="0" dirty="0">
              <a:solidFill>
                <a:schemeClr val="accent2">
                  <a:lumMod val="75000"/>
                </a:schemeClr>
              </a:solidFill>
              <a:latin typeface="Bauhaus Md BT" pitchFamily="82" charset="0"/>
              <a:ea typeface="方正兰亭纤黑_GBK" pitchFamily="2" charset="-122"/>
            </a:endParaRPr>
          </a:p>
        </p:txBody>
      </p:sp>
      <p:pic>
        <p:nvPicPr>
          <p:cNvPr id="23" name="Picture 12" descr="线条竖版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93936" y="-2501317"/>
            <a:ext cx="11279188" cy="10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3" descr="线条竖版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251" y="-2075656"/>
            <a:ext cx="7843837" cy="106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线条竖版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8406" y="-1847056"/>
            <a:ext cx="11279188" cy="10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3" descr="线条竖版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6261" y="-2075657"/>
            <a:ext cx="7843837" cy="106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E0636B2-C440-46DD-AC62-14812C35A420}"/>
              </a:ext>
            </a:extLst>
          </p:cNvPr>
          <p:cNvSpPr/>
          <p:nvPr/>
        </p:nvSpPr>
        <p:spPr>
          <a:xfrm>
            <a:off x="619524" y="1282872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Webdings" panose="05030102010509060703" pitchFamily="18" charset="2"/>
                <a:ea typeface="方正兰亭纤黑_GBK" pitchFamily="2" charset="-122"/>
              </a:rPr>
              <a:t>求婚仪式</a:t>
            </a:r>
            <a:endParaRPr lang="zh-CN" altLang="en-US" sz="5400" b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010">
        <p15:prstTrans prst="wind"/>
      </p:transition>
    </mc:Choice>
    <mc:Fallback>
      <p:transition spd="slow" advTm="5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0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9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9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9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9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5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9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5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9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9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6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2"/>
      <p:bldP spid="21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\01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08165" y="2956283"/>
            <a:ext cx="2997134" cy="49244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1300" b="0" dirty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我们第一次见面就像老朋友一样投缘</a:t>
            </a:r>
            <a:endParaRPr lang="en-US" altLang="zh-CN" sz="1300" b="0" dirty="0">
              <a:solidFill>
                <a:schemeClr val="accent6">
                  <a:lumMod val="50000"/>
                </a:schemeClr>
              </a:solidFill>
              <a:latin typeface="方正启体简体" pitchFamily="65" charset="-122"/>
              <a:ea typeface="方正启体简体" pitchFamily="65" charset="-122"/>
            </a:endParaRPr>
          </a:p>
          <a:p>
            <a:pPr algn="l"/>
            <a:r>
              <a:rPr lang="zh-CN" altLang="en-US" sz="1300" b="0" dirty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去吃了好吃的火锅</a:t>
            </a:r>
            <a:endParaRPr lang="en-US" altLang="zh-CN" sz="1300" b="0" dirty="0">
              <a:solidFill>
                <a:schemeClr val="accent6">
                  <a:lumMod val="50000"/>
                </a:schemeClr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pic>
        <p:nvPicPr>
          <p:cNvPr id="3075" name="Picture 3" descr="C:\Users\Administrator\Desktop\相框边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07203" y="126851"/>
            <a:ext cx="4130319" cy="52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889066" y="166558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书体坊米芾体" pitchFamily="2" charset="-122"/>
                <a:ea typeface="书体坊米芾体" pitchFamily="2" charset="-122"/>
              </a:rPr>
              <a:t>第一次见面</a:t>
            </a:r>
            <a:endParaRPr lang="en-US" altLang="zh-CN" sz="2800" b="0" dirty="0">
              <a:solidFill>
                <a:schemeClr val="accent6">
                  <a:lumMod val="40000"/>
                  <a:lumOff val="60000"/>
                </a:schemeClr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书体坊米芾体" pitchFamily="2" charset="-122"/>
              <a:ea typeface="书体坊米芾体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18F5A7-672C-4B03-BF57-BCD8120FEB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29" y="1139254"/>
            <a:ext cx="4472993" cy="335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15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5010">
        <p14:ripple/>
      </p:transition>
    </mc:Choice>
    <mc:Fallback>
      <p:transition spd="slow" advTm="5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6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新建文件夹\02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5588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2010" y="342041"/>
            <a:ext cx="3089482" cy="2317112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6" b="5996"/>
          <a:stretch/>
        </p:blipFill>
        <p:spPr bwMode="auto">
          <a:xfrm>
            <a:off x="3389024" y="3233526"/>
            <a:ext cx="2447760" cy="1615655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7" r="23527"/>
          <a:stretch/>
        </p:blipFill>
        <p:spPr bwMode="auto">
          <a:xfrm>
            <a:off x="7303296" y="675317"/>
            <a:ext cx="1452908" cy="2058133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7" b="2887"/>
          <a:stretch/>
        </p:blipFill>
        <p:spPr bwMode="auto">
          <a:xfrm>
            <a:off x="6571224" y="3056004"/>
            <a:ext cx="1305107" cy="1639669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矩形 2"/>
          <p:cNvSpPr/>
          <p:nvPr/>
        </p:nvSpPr>
        <p:spPr>
          <a:xfrm>
            <a:off x="4895805" y="537421"/>
            <a:ext cx="2185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200" dirty="0">
                <a:solidFill>
                  <a:schemeClr val="accent6">
                    <a:lumMod val="50000"/>
                  </a:schemeClr>
                </a:solidFill>
                <a:latin typeface="方正硬笔楷书简体" pitchFamily="65" charset="-122"/>
                <a:ea typeface="方正硬笔楷书简体" pitchFamily="65" charset="-122"/>
              </a:rPr>
              <a:t>一份最美好的回忆！</a:t>
            </a:r>
            <a:endParaRPr lang="en-US" altLang="zh-CN" sz="1200" dirty="0">
              <a:solidFill>
                <a:schemeClr val="accent6">
                  <a:lumMod val="50000"/>
                </a:schemeClr>
              </a:solidFill>
              <a:latin typeface="方正硬笔楷书简体" pitchFamily="65" charset="-122"/>
              <a:ea typeface="方正硬笔楷书简体" pitchFamily="65" charset="-122"/>
            </a:endParaRPr>
          </a:p>
          <a:p>
            <a:pPr algn="l"/>
            <a:r>
              <a:rPr lang="zh-CN" altLang="en-US" sz="1200" dirty="0">
                <a:solidFill>
                  <a:schemeClr val="accent6">
                    <a:lumMod val="50000"/>
                  </a:schemeClr>
                </a:solidFill>
                <a:latin typeface="方正硬笔楷书简体" pitchFamily="65" charset="-122"/>
                <a:ea typeface="方正硬笔楷书简体" pitchFamily="65" charset="-122"/>
              </a:rPr>
              <a:t>还好在青春的尾巴遇到了你。</a:t>
            </a:r>
          </a:p>
        </p:txBody>
      </p:sp>
      <p:pic>
        <p:nvPicPr>
          <p:cNvPr id="2051" name="Picture 3" descr="C:\Users\Administrator\Desktop\新建文件夹\致青春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09" y="3418472"/>
            <a:ext cx="2488420" cy="149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新建文件夹\dgw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994" y="438944"/>
            <a:ext cx="1028443" cy="99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Administrator\Desktop\新建文件夹\dgw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79841" flipH="1" flipV="1">
            <a:off x="4597444" y="1561480"/>
            <a:ext cx="468973" cy="45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Administrator\Desktop\新建文件夹\dgw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38239" flipV="1">
            <a:off x="3134952" y="4290786"/>
            <a:ext cx="615589" cy="5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Administrator\Desktop\新建文件夹\dgw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71" y="2183713"/>
            <a:ext cx="1336794" cy="12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F1DC12-14E9-41E8-99F2-8C028A013CF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856">
            <a:off x="4652082" y="1310442"/>
            <a:ext cx="1982258" cy="148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91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5010">
        <p14:vortex dir="r"/>
      </p:transition>
    </mc:Choice>
    <mc:Fallback>
      <p:transition spd="slow" advTm="5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1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3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1600000">
                                      <p:cBhvr>
                                        <p:cTn id="71" dur="2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8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78" dur="2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8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85" dur="2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1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dministrator\Desktop\怀旧风格相册\01副本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4"/>
            <a:ext cx="9182894" cy="515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E:\我图PPT\00001PNG素材\彩色墨点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394" y="-1085056"/>
            <a:ext cx="7714852" cy="495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50271" y="3100473"/>
            <a:ext cx="1391613" cy="18554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3" descr="E:\我图PPT\00001PNG素材\钟表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602" y="2100412"/>
            <a:ext cx="3763860" cy="34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68985" y="2296521"/>
            <a:ext cx="2085858" cy="27811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23892" y="556623"/>
            <a:ext cx="1285276" cy="16708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5944" y="152644"/>
            <a:ext cx="1801018" cy="3895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94B25EF-C591-49B3-926F-6A4416DD1580}"/>
              </a:ext>
            </a:extLst>
          </p:cNvPr>
          <p:cNvSpPr txBox="1"/>
          <p:nvPr/>
        </p:nvSpPr>
        <p:spPr>
          <a:xfrm>
            <a:off x="6035129" y="131825"/>
            <a:ext cx="18490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第一次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zh-CN" altLang="en-US" dirty="0">
                <a:solidFill>
                  <a:srgbClr val="FFFF00"/>
                </a:solidFill>
              </a:rPr>
              <a:t>去家里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zh-CN" altLang="en-US" dirty="0">
                <a:solidFill>
                  <a:srgbClr val="FFFF00"/>
                </a:solidFill>
              </a:rPr>
              <a:t>去旅游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zh-CN" altLang="en-US" dirty="0">
                <a:solidFill>
                  <a:srgbClr val="FFFF00"/>
                </a:solidFill>
              </a:rPr>
              <a:t>合照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en-US" altLang="zh-CN" dirty="0">
                <a:solidFill>
                  <a:srgbClr val="FFFF00"/>
                </a:solidFill>
              </a:rPr>
              <a:t>….</a:t>
            </a:r>
          </a:p>
          <a:p>
            <a:r>
              <a:rPr lang="zh-CN" altLang="en-US" dirty="0">
                <a:solidFill>
                  <a:srgbClr val="FFFF00"/>
                </a:solidFill>
              </a:rPr>
              <a:t>我们还会有更多第一次</a:t>
            </a:r>
          </a:p>
        </p:txBody>
      </p:sp>
    </p:spTree>
    <p:extLst>
      <p:ext uri="{BB962C8B-B14F-4D97-AF65-F5344CB8AC3E}">
        <p14:creationId xmlns:p14="http://schemas.microsoft.com/office/powerpoint/2010/main" val="2460636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5010">
        <p14:prism isContent="1" isInverted="1"/>
      </p:transition>
    </mc:Choice>
    <mc:Fallback>
      <p:transition spd="slow" advTm="5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00"/>
                            </p:stCondLst>
                            <p:childTnLst>
                              <p:par>
                                <p:cTn id="11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6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6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900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00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2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580" fill="hold">
                                          <p:stCondLst>
                                            <p:cond delay="58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580" fill="hold">
                                          <p:stCondLst>
                                            <p:cond delay="116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580" fill="hold">
                                          <p:stCondLst>
                                            <p:cond delay="174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580" fill="hold">
                                          <p:stCondLst>
                                            <p:cond delay="232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400"/>
                            </p:stCondLst>
                            <p:childTnLst>
                              <p:par>
                                <p:cTn id="4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900"/>
                            </p:stCondLst>
                            <p:childTnLst>
                              <p:par>
                                <p:cTn id="5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0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Administrator\Desktop\同学录png\06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78" y="0"/>
            <a:ext cx="9166565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273619" y="896144"/>
            <a:ext cx="2819400" cy="945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那身影，熟悉而又陌生，</a:t>
            </a:r>
            <a:endParaRPr lang="en-US" altLang="zh-CN" sz="1300" b="0" dirty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那话语，亲切而又动人</a:t>
            </a:r>
            <a:endParaRPr lang="en-US" altLang="zh-CN" sz="1300" b="0" dirty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我们为数不多的合照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F7EA46-BBBA-416D-8563-B2EA010EA4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041" y="0"/>
            <a:ext cx="2619740" cy="51450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8E791C-5592-4ED1-A434-BF82084602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65" y="0"/>
            <a:ext cx="3850876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998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 advTm="5010">
        <p15:prstTrans prst="origami"/>
      </p:transition>
    </mc:Choice>
    <mc:Fallback>
      <p:transition spd="slow" advTm="5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7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Administrator\Desktop\同学录png\11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" y="0"/>
            <a:ext cx="9144609" cy="522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dministrator\Desktop\同学录png\bve54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249" y="2343944"/>
            <a:ext cx="4449274" cy="37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8" b="20978"/>
          <a:stretch/>
        </p:blipFill>
        <p:spPr bwMode="auto">
          <a:xfrm>
            <a:off x="870195" y="3304575"/>
            <a:ext cx="1474842" cy="1143000"/>
          </a:xfrm>
          <a:prstGeom prst="rect">
            <a:avLst/>
          </a:prstGeom>
          <a:noFill/>
          <a:ln w="15875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444529" y="823549"/>
            <a:ext cx="1966456" cy="1474841"/>
          </a:xfrm>
          <a:prstGeom prst="rect">
            <a:avLst/>
          </a:prstGeom>
          <a:noFill/>
          <a:ln w="15875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82360" y="725661"/>
            <a:ext cx="2769106" cy="3692141"/>
          </a:xfrm>
          <a:prstGeom prst="rect">
            <a:avLst/>
          </a:prstGeom>
          <a:noFill/>
          <a:ln w="15875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88" b="34388"/>
          <a:stretch/>
        </p:blipFill>
        <p:spPr bwMode="auto">
          <a:xfrm>
            <a:off x="2345037" y="685213"/>
            <a:ext cx="2875592" cy="1943504"/>
          </a:xfrm>
          <a:prstGeom prst="rect">
            <a:avLst/>
          </a:prstGeom>
          <a:noFill/>
          <a:ln w="15875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矩形 36"/>
          <p:cNvSpPr/>
          <p:nvPr/>
        </p:nvSpPr>
        <p:spPr>
          <a:xfrm>
            <a:off x="2587609" y="3236383"/>
            <a:ext cx="27691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有这么一种情感</a:t>
            </a:r>
          </a:p>
          <a:p>
            <a:pPr algn="l"/>
            <a:r>
              <a:rPr lang="zh-CN" altLang="en-US" b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虽然不能时时相聚</a:t>
            </a:r>
          </a:p>
          <a:p>
            <a:pPr algn="l"/>
            <a:r>
              <a:rPr lang="zh-CN" altLang="en-US" b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但却每时每刻的 想念</a:t>
            </a:r>
          </a:p>
        </p:txBody>
      </p:sp>
      <p:pic>
        <p:nvPicPr>
          <p:cNvPr id="39" name="Picture 2" descr="C:\Users\Administrator\Desktop\同学录png\nert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025" y="3996760"/>
            <a:ext cx="2569681" cy="145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Users\Administrator\Desktop\同学录png\nerte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1"/>
          <a:stretch/>
        </p:blipFill>
        <p:spPr bwMode="auto">
          <a:xfrm>
            <a:off x="7877174" y="-95265"/>
            <a:ext cx="1318615" cy="144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228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5010">
        <p15:prstTrans prst="airplane"/>
      </p:transition>
    </mc:Choice>
    <mc:Fallback>
      <p:transition spd="slow" advTm="5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4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95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istrator\Desktop\同学录png\08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24"/>
            <a:ext cx="9145588" cy="514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同学录png\ver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91" y="-1924"/>
            <a:ext cx="6949797" cy="514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8" b="7258"/>
          <a:stretch/>
        </p:blipFill>
        <p:spPr bwMode="auto">
          <a:xfrm>
            <a:off x="1217598" y="346373"/>
            <a:ext cx="3003467" cy="3426964"/>
          </a:xfrm>
          <a:prstGeom prst="round2DiagRect">
            <a:avLst>
              <a:gd name="adj1" fmla="val 16667"/>
              <a:gd name="adj2" fmla="val 0"/>
            </a:avLst>
          </a:prstGeom>
          <a:ln w="635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8" b="21968"/>
          <a:stretch/>
        </p:blipFill>
        <p:spPr bwMode="auto">
          <a:xfrm>
            <a:off x="6173905" y="711647"/>
            <a:ext cx="2845536" cy="2132254"/>
          </a:xfrm>
          <a:prstGeom prst="round2DiagRect">
            <a:avLst>
              <a:gd name="adj1" fmla="val 16667"/>
              <a:gd name="adj2" fmla="val 0"/>
            </a:avLst>
          </a:prstGeom>
          <a:ln w="635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1" r="21171"/>
          <a:stretch/>
        </p:blipFill>
        <p:spPr bwMode="auto">
          <a:xfrm>
            <a:off x="5067132" y="3306828"/>
            <a:ext cx="1207113" cy="1632979"/>
          </a:xfrm>
          <a:prstGeom prst="round2DiagRect">
            <a:avLst>
              <a:gd name="adj1" fmla="val 16667"/>
              <a:gd name="adj2" fmla="val 0"/>
            </a:avLst>
          </a:prstGeom>
          <a:ln w="635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C:\Users\Administrator\Desktop\相册png\ergbt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2" y="3101634"/>
            <a:ext cx="819681" cy="81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C:\Users\Administrator\Desktop\相册png\ergbt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281" y="3681428"/>
            <a:ext cx="1258379" cy="125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C:\Users\Administrator\Desktop\相册png\ergbt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838" y="836377"/>
            <a:ext cx="941397" cy="94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740502" y="4121633"/>
            <a:ext cx="167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我们会一直幸福下去！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5010">
        <p:checker/>
      </p:transition>
    </mc:Choice>
    <mc:Fallback>
      <p:transition spd="slow" advTm="5010">
        <p:checker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nodeType="withEffect" p14:presetBounceEnd="54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1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2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34" presetID="4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 tmFilter="0,0; .5, 1; 1, 1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1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2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34" presetID="4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 tmFilter="0,0; .5, 1; 1, 1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Desktop\同学录png\04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-11007"/>
            <a:ext cx="9174163" cy="51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 rot="19992410">
            <a:off x="2310836" y="1714875"/>
            <a:ext cx="3532055" cy="179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00"/>
              </a:lnSpc>
            </a:pPr>
            <a:r>
              <a:rPr lang="zh-CN" altLang="en-US" sz="1100" b="0" dirty="0">
                <a:solidFill>
                  <a:schemeClr val="accent6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  白驹过隙一瞬间，我们已经走过半年，马上我们要进入一个新的阶段，你人生的前</a:t>
            </a:r>
            <a:r>
              <a:rPr lang="en-US" altLang="zh-CN" sz="1100" b="0" dirty="0">
                <a:solidFill>
                  <a:schemeClr val="accent6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25</a:t>
            </a:r>
            <a:r>
              <a:rPr lang="zh-CN" altLang="en-US" sz="1100" b="0" dirty="0">
                <a:solidFill>
                  <a:schemeClr val="accent6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年我没有参与，但是我希望以后你的每一个日子都有我的陪伴，一幕幕，如诗如画，一段段，如梦如歌。也许我们不会记得每一个平淡的日子，但是我们一定会留下浪漫的故事。</a:t>
            </a:r>
            <a:endParaRPr lang="en-US" altLang="zh-CN" sz="1100" b="0" dirty="0">
              <a:solidFill>
                <a:schemeClr val="accent6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ts val="1500"/>
              </a:lnSpc>
            </a:pPr>
            <a:r>
              <a:rPr lang="zh-CN" altLang="en-US" sz="1100" b="0" dirty="0">
                <a:solidFill>
                  <a:schemeClr val="accent6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  生命中因为有了你的名字使我变得年轻，请允许我叫你：老婆，腰缠万贯叫这个名字，一贫如洗叫这个名字，仕途辉煌叫这个名字，平头百姓还叫这个名字，因为这个名字无关其他，请永远的让我叫你这个名字！</a:t>
            </a:r>
          </a:p>
        </p:txBody>
      </p:sp>
      <p:pic>
        <p:nvPicPr>
          <p:cNvPr id="15" name="Picture 2" descr="C:\Users\Administrator\Desktop\同学录png\4274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819" y="931449"/>
            <a:ext cx="2743200" cy="139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Administrator\Desktop\同学录png\ne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594" y="210344"/>
            <a:ext cx="2572794" cy="146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Tm="501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15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4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4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4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sample">
  <a:themeElements>
    <a:clrScheme name="sample 3">
      <a:dk1>
        <a:srgbClr val="335338"/>
      </a:dk1>
      <a:lt1>
        <a:srgbClr val="D7E4BE"/>
      </a:lt1>
      <a:dk2>
        <a:srgbClr val="000066"/>
      </a:dk2>
      <a:lt2>
        <a:srgbClr val="B2B2B2"/>
      </a:lt2>
      <a:accent1>
        <a:srgbClr val="2F86B1"/>
      </a:accent1>
      <a:accent2>
        <a:srgbClr val="D2761A"/>
      </a:accent2>
      <a:accent3>
        <a:srgbClr val="E8EFDB"/>
      </a:accent3>
      <a:accent4>
        <a:srgbClr val="2A462E"/>
      </a:accent4>
      <a:accent5>
        <a:srgbClr val="ADC3D5"/>
      </a:accent5>
      <a:accent6>
        <a:srgbClr val="BE6A16"/>
      </a:accent6>
      <a:hlink>
        <a:srgbClr val="368463"/>
      </a:hlink>
      <a:folHlink>
        <a:srgbClr val="481ECE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28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28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lnDef>
  </a:objectDefaults>
  <a:extraClrSchemeLst>
    <a:extraClrScheme>
      <a:clrScheme name="sample 1">
        <a:dk1>
          <a:srgbClr val="1A3E86"/>
        </a:dk1>
        <a:lt1>
          <a:srgbClr val="C1CFDD"/>
        </a:lt1>
        <a:dk2>
          <a:srgbClr val="000000"/>
        </a:dk2>
        <a:lt2>
          <a:srgbClr val="B2B2B2"/>
        </a:lt2>
        <a:accent1>
          <a:srgbClr val="4AAAC0"/>
        </a:accent1>
        <a:accent2>
          <a:srgbClr val="6600FF"/>
        </a:accent2>
        <a:accent3>
          <a:srgbClr val="DDE4EB"/>
        </a:accent3>
        <a:accent4>
          <a:srgbClr val="143472"/>
        </a:accent4>
        <a:accent5>
          <a:srgbClr val="B1D2DC"/>
        </a:accent5>
        <a:accent6>
          <a:srgbClr val="5C00E7"/>
        </a:accent6>
        <a:hlink>
          <a:srgbClr val="0066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2B166E"/>
        </a:dk1>
        <a:lt1>
          <a:srgbClr val="AADBFC"/>
        </a:lt1>
        <a:dk2>
          <a:srgbClr val="003366"/>
        </a:dk2>
        <a:lt2>
          <a:srgbClr val="B2B2B2"/>
        </a:lt2>
        <a:accent1>
          <a:srgbClr val="19B17B"/>
        </a:accent1>
        <a:accent2>
          <a:srgbClr val="E57B1B"/>
        </a:accent2>
        <a:accent3>
          <a:srgbClr val="D2EAFD"/>
        </a:accent3>
        <a:accent4>
          <a:srgbClr val="23115D"/>
        </a:accent4>
        <a:accent5>
          <a:srgbClr val="ABD5BF"/>
        </a:accent5>
        <a:accent6>
          <a:srgbClr val="CF6F17"/>
        </a:accent6>
        <a:hlink>
          <a:srgbClr val="0066CC"/>
        </a:hlink>
        <a:folHlink>
          <a:srgbClr val="8C71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335338"/>
        </a:dk1>
        <a:lt1>
          <a:srgbClr val="D7E4BE"/>
        </a:lt1>
        <a:dk2>
          <a:srgbClr val="000066"/>
        </a:dk2>
        <a:lt2>
          <a:srgbClr val="B2B2B2"/>
        </a:lt2>
        <a:accent1>
          <a:srgbClr val="2F86B1"/>
        </a:accent1>
        <a:accent2>
          <a:srgbClr val="D2761A"/>
        </a:accent2>
        <a:accent3>
          <a:srgbClr val="E8EFDB"/>
        </a:accent3>
        <a:accent4>
          <a:srgbClr val="2A462E"/>
        </a:accent4>
        <a:accent5>
          <a:srgbClr val="ADC3D5"/>
        </a:accent5>
        <a:accent6>
          <a:srgbClr val="BE6A16"/>
        </a:accent6>
        <a:hlink>
          <a:srgbClr val="368463"/>
        </a:hlink>
        <a:folHlink>
          <a:srgbClr val="481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7878</TotalTime>
  <Words>306</Words>
  <Application>Microsoft Office PowerPoint</Application>
  <PresentationFormat>自定义</PresentationFormat>
  <Paragraphs>36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楷体</vt:lpstr>
      <vt:lpstr>方正启体简体</vt:lpstr>
      <vt:lpstr>书体坊米芾体</vt:lpstr>
      <vt:lpstr>Verdana</vt:lpstr>
      <vt:lpstr>Arial</vt:lpstr>
      <vt:lpstr>Wingdings</vt:lpstr>
      <vt:lpstr>Webdings</vt:lpstr>
      <vt:lpstr>Bauhaus Md BT</vt:lpstr>
      <vt:lpstr>方正硬笔楷书简体</vt:lpstr>
      <vt:lpstr>sample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Guilddesign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任 强</cp:lastModifiedBy>
  <cp:revision>757</cp:revision>
  <dcterms:created xsi:type="dcterms:W3CDTF">2004-08-26T06:30:40Z</dcterms:created>
  <dcterms:modified xsi:type="dcterms:W3CDTF">2021-06-26T10:53:10Z</dcterms:modified>
</cp:coreProperties>
</file>